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0" r:id="rId28"/>
    <p:sldId id="281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1558-9405-447B-ABD3-959DF6758D8C}" type="datetimeFigureOut">
              <a:rPr lang="es-MX" smtClean="0"/>
              <a:pPr/>
              <a:t>14/09/2011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2530-13F3-45C4-92CB-89B7CDC3B24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ECTOR 20\Mis documentos\Mis imágenes\nina la gallina\nina la gallina 038.jpg"/>
          <p:cNvPicPr>
            <a:picLocks noChangeAspect="1" noChangeArrowheads="1"/>
          </p:cNvPicPr>
          <p:nvPr/>
        </p:nvPicPr>
        <p:blipFill>
          <a:blip r:embed="rId2">
            <a:lum bright="-18000" contrast="28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El dueño de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abarrotería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es polaco, pero llegó a México hace 40 años. Siempre le entrego la lista que le manda mi mamá:</a:t>
            </a:r>
          </a:p>
          <a:p>
            <a:pPr>
              <a:buNone/>
            </a:pPr>
            <a:r>
              <a:rPr lang="es-E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“A ver, a ver…- dice-. “Una bolsa de ½ kilo de detergente, 1 litro de aceite,1 kilo de frijol, 1 caja de galletas…”</a:t>
            </a:r>
          </a:p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Luego pone todo en la bolsa del mandado y me regala un dulce.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ECTOR 20\Mis documentos\Mis imágenes\nina la gallina\nina la gallina 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Me encanta ir a la </a:t>
            </a:r>
            <a:r>
              <a:rPr lang="es-ES" sz="3400" b="1" i="1" dirty="0" smtClean="0">
                <a:latin typeface="Arial" pitchFamily="34" charset="0"/>
                <a:cs typeface="Arial" pitchFamily="34" charset="0"/>
              </a:rPr>
              <a:t>papelería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 y ver cuándo  cosas vende la señora Carmen: cuadernos, libretas, carpetas, lápices, crayolas, plumas, papeles de todos los colores y tamaños.</a:t>
            </a:r>
          </a:p>
          <a:p>
            <a:pPr>
              <a:buNone/>
            </a:pPr>
            <a:r>
              <a:rPr lang="es-E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3400" smtClean="0">
                <a:latin typeface="Arial" pitchFamily="34" charset="0"/>
                <a:cs typeface="Arial" pitchFamily="34" charset="0"/>
              </a:rPr>
              <a:t>“Me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da un papel de esos que tiene en la mano, doña Carmen”.</a:t>
            </a:r>
          </a:p>
          <a:p>
            <a:pPr>
              <a:buNone/>
            </a:pPr>
            <a:r>
              <a:rPr lang="es-E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  “¿Para qué lo quieres, Lucía?”</a:t>
            </a:r>
          </a:p>
          <a:p>
            <a:pPr>
              <a:buNone/>
            </a:pPr>
            <a:r>
              <a:rPr lang="es-E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  “Para envolver un dibujo que le hice a mi mamá”.</a:t>
            </a:r>
          </a:p>
          <a:p>
            <a:pPr>
              <a:buNone/>
            </a:pPr>
            <a:r>
              <a:rPr lang="es-E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400" dirty="0" smtClean="0">
                <a:latin typeface="Arial" pitchFamily="34" charset="0"/>
                <a:cs typeface="Arial" pitchFamily="34" charset="0"/>
              </a:rPr>
              <a:t>  “Entonces, también te voy a dar ese moño para que lo adornes”.</a:t>
            </a:r>
            <a:endParaRPr lang="es-MX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ECTOR 20\Mis documentos\Mis imágenes\nina la gallina\nina la gallina 0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5000" contrast="31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Me gustaría más ir a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panadería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, porque soy muy golosa. Con el dinero que me dio mi mamá escojí cocoles, conchas, cuernos, hojaldras, espejos, corbatas, polvorones y orejas para la cena porque vienen mis primos esta noche. Papá prefiere el bolillo o la telera porque no es antojadizo como yo.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ECTOR 20\Mis documentos\Mis imágenes\nina la gallina\nina la gallina 0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E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Dice mi abuelito que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zapatería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de los Chávez es una de las pocas en que todavía hacen los zapatos a la medida. También reparan el calzado de la gente de nuestro barrio porque nos conocen desde hace mucho tiempo.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ECTOR 20\Mis documentos\Mis imágenes\nina la gallina\nina la gallina 0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En el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molino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hay toda clase de olores: entre todos, puedo adivinar el de los chiles porque es el más fuerte y porque me “pica” en la garganta.</a:t>
            </a:r>
          </a:p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 Allí puedo comprar canela, anís, estragón, orégano,  ajonjolí… y diferentes chiles que mi mamá utiliza para hacer mole.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ECTOR 20\Mis documentos\Mis imágenes\nina la gallina\nina la gallina 0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33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E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Desde que era pequeña iba sola a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miscelánea</a:t>
            </a:r>
            <a:r>
              <a:rPr lang="es-ES" sz="4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a comprar dulces, chocolates, chiclosos y también cosas que me encargaba mi mamá para la casa.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miscelánea</a:t>
            </a:r>
            <a:r>
              <a:rPr lang="es-ES" sz="4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de la esquina siempre está muy bien surtida.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E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Juan Julio el  muchacho de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carnicería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me regala pellejitos para la gata; por eso, voy por los bisteces, o las costillas, o las chuletas. En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carnicería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venden toda clase de carne de res, de ternera y de puerco. La cortan muy bien y con mucho cuidado.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SECTOR 20\Mis documentos\Mis imágenes\nina la gallina\nina la gallina 0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Mi tía toma clases de tejido en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mercería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, y cuando me pide que la acompañe me aburro aunque doña Emilia, la dueña, me deja jugar con los botones, los listones y los hilos. Si entra un cliente brinco del gusto porque lo atiendo imitando a doña Emilia:</a:t>
            </a:r>
          </a:p>
          <a:p>
            <a:pPr>
              <a:buNone/>
            </a:pPr>
            <a:r>
              <a:rPr lang="es-E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 “Buenas tardes. ¿Qué desea?”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SECTOR 20\Mis documentos\Mis imágenes\nina la gallina\nina la gallina 0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34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En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frutería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verdulería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de enfrente de mi casa tienen de mascota un conejo que me dejan acariciar cuando me atravieso con cuidado la calle. Siempre tienen naranjas, manzanas, melones, mangos, duraznos jugosos… y zanahorias, verdolagas, espinacas, lechugas, cebollas y ajos muy frescos. 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SECTOR 20\Mis documentos\Mis imágenes\nina la gallina\nina la gallina 0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4000" dirty="0" smtClean="0">
                <a:latin typeface="Arial" pitchFamily="34" charset="0"/>
                <a:cs typeface="Arial" pitchFamily="34" charset="0"/>
              </a:rPr>
              <a:t>   En la </a:t>
            </a:r>
            <a:r>
              <a:rPr lang="es-ES" sz="4000" b="1" i="1" dirty="0" smtClean="0">
                <a:latin typeface="Arial" pitchFamily="34" charset="0"/>
                <a:cs typeface="Arial" pitchFamily="34" charset="0"/>
              </a:rPr>
              <a:t>salchichonería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, don Felipe despacha toda clase de quesos, cremas, jamones, mantequillas, salchichas…</a:t>
            </a:r>
          </a:p>
          <a:p>
            <a:pPr>
              <a:buNone/>
            </a:pPr>
            <a:r>
              <a:rPr lang="es-ES" sz="4000" dirty="0" smtClean="0">
                <a:latin typeface="Arial" pitchFamily="34" charset="0"/>
                <a:cs typeface="Arial" pitchFamily="34" charset="0"/>
              </a:rPr>
              <a:t>  Todavía no aprendo a leer la báscula pero don Felipe es muy honrado: mi mamá le tiene confianza. Ayer fui aunque estaba lloviendo porque me da mi “probadita” de queso.</a:t>
            </a:r>
          </a:p>
          <a:p>
            <a:pPr>
              <a:buNone/>
            </a:pPr>
            <a:r>
              <a:rPr lang="es-ES" sz="4000" dirty="0" smtClean="0">
                <a:latin typeface="Arial" pitchFamily="34" charset="0"/>
                <a:cs typeface="Arial" pitchFamily="34" charset="0"/>
              </a:rPr>
              <a:t>   Por mi casa hay 13 tiendas. ¿Puedes recordar cuáles son?</a:t>
            </a:r>
            <a:endParaRPr lang="es-MX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ECTOR 20\Mis documentos\Mis imágenes\nina la gallina\nina la gallina 0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SECTOR 20\Mis documentos\Mis imágenes\nina la gallina\nina la gallina 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Juguemos a las tienditas…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Trata de recordar cuáles fueron las 13 tienditas  de las que leíste en el libro y escribe en tu cuaderno de cuáles te acordaste.</a:t>
            </a:r>
          </a:p>
          <a:p>
            <a:r>
              <a:rPr lang="es-ES" dirty="0" smtClean="0"/>
              <a:t>¿Cuál te gusta más?</a:t>
            </a:r>
          </a:p>
          <a:p>
            <a:r>
              <a:rPr lang="es-ES" dirty="0" smtClean="0"/>
              <a:t>Vamos a jugar: Inventa el nombre a tu tiendita</a:t>
            </a:r>
          </a:p>
          <a:p>
            <a:r>
              <a:rPr lang="es-ES" dirty="0" smtClean="0"/>
              <a:t>En tu cuaderno dibuja por lo menos 5 cosas que se vendan en tu tiendita.</a:t>
            </a:r>
          </a:p>
          <a:p>
            <a:r>
              <a:rPr lang="es-ES" dirty="0" smtClean="0"/>
              <a:t>Ponle precio a cada una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ECTOR 20\Mis documentos\Mis imágenes\nina la gallina\nina la gallina 039.jpg"/>
          <p:cNvPicPr>
            <a:picLocks noChangeAspect="1" noChangeArrowheads="1"/>
          </p:cNvPicPr>
          <p:nvPr/>
        </p:nvPicPr>
        <p:blipFill>
          <a:blip r:embed="rId2">
            <a:lum bright="-19000" contrast="30000"/>
          </a:blip>
          <a:srcRect/>
          <a:stretch>
            <a:fillRect/>
          </a:stretch>
        </p:blipFill>
        <p:spPr bwMode="auto">
          <a:xfrm>
            <a:off x="0" y="-33338"/>
            <a:ext cx="9144000" cy="692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" dirty="0" smtClean="0"/>
              <a:t>Sigamos jugando…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971675"/>
          </a:xfrm>
        </p:spPr>
        <p:txBody>
          <a:bodyPr/>
          <a:lstStyle/>
          <a:p>
            <a:r>
              <a:rPr lang="es-ES" dirty="0" smtClean="0"/>
              <a:t>Inventa problemas que se puedan resolver con:</a:t>
            </a:r>
          </a:p>
          <a:p>
            <a:r>
              <a:rPr lang="es-ES" dirty="0" smtClean="0"/>
              <a:t>Una suma</a:t>
            </a:r>
            <a:endParaRPr lang="es-MX" dirty="0"/>
          </a:p>
        </p:txBody>
      </p:sp>
      <p:pic>
        <p:nvPicPr>
          <p:cNvPr id="1026" name="Picture 2" descr="http://www.juguetes.org/wp-content/uploads/lot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2003012" cy="192881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071802" y="592933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+</a:t>
            </a:r>
            <a:endParaRPr lang="es-MX" sz="3600" b="1" dirty="0"/>
          </a:p>
        </p:txBody>
      </p:sp>
      <p:pic>
        <p:nvPicPr>
          <p:cNvPr id="1028" name="Picture 4" descr="http://img.informador.com.mx/biblioteca/imagen/266x200/13/12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1" y="3643314"/>
            <a:ext cx="1857388" cy="183356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857884" y="592933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=</a:t>
            </a:r>
            <a:endParaRPr lang="es-MX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785918" y="600076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$18</a:t>
            </a:r>
            <a:endParaRPr lang="es-MX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429124" y="600076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$ 13</a:t>
            </a:r>
            <a:endParaRPr lang="es-MX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Inventa otro problema que se resuelva con una resta</a:t>
            </a:r>
            <a:endParaRPr lang="es-MX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342085" cy="303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143372" y="2000240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¿Cuánto me darán de cambio si pago este vestido con un billete de 200 pesos?</a:t>
            </a:r>
            <a:endParaRPr lang="es-MX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85852" y="550070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$  128.00</a:t>
            </a:r>
            <a:endParaRPr lang="es-MX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Ahora, uno que se resuelva con una multiplicación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2900354" cy="4483113"/>
          </a:xfrm>
        </p:spPr>
        <p:txBody>
          <a:bodyPr>
            <a:normAutofit/>
          </a:bodyPr>
          <a:lstStyle/>
          <a:p>
            <a:r>
              <a:rPr lang="es-ES" sz="4000" dirty="0" smtClean="0"/>
              <a:t>La pieza de pan cuesta 4 pesos, ¿cuánto pagaré por 12 piezas?</a:t>
            </a:r>
            <a:endParaRPr lang="es-MX" sz="4000" dirty="0"/>
          </a:p>
        </p:txBody>
      </p:sp>
      <p:pic>
        <p:nvPicPr>
          <p:cNvPr id="1026" name="Picture 2" descr="http://3.bp.blogspot.com/_gJysA5gqRoM/SWls_U-u1DI/AAAAAAAAAu8/YqvHvhJU6qA/s1600/pan+dulce+mexic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71612"/>
            <a:ext cx="523251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Por último, inventa un problema que se resuelva con una división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525963"/>
          </a:xfrm>
        </p:spPr>
        <p:txBody>
          <a:bodyPr/>
          <a:lstStyle/>
          <a:p>
            <a:r>
              <a:rPr lang="es-ES" dirty="0" smtClean="0"/>
              <a:t>En la papelería compré estos cuadernos, en total </a:t>
            </a:r>
            <a:r>
              <a:rPr lang="es-ES" smtClean="0"/>
              <a:t>pagué        $ </a:t>
            </a:r>
            <a:r>
              <a:rPr lang="es-ES" dirty="0" smtClean="0"/>
              <a:t>180.oo</a:t>
            </a:r>
          </a:p>
          <a:p>
            <a:r>
              <a:rPr lang="es-ES" dirty="0" smtClean="0"/>
              <a:t>¿Cuánto costó cada cuaderno?</a:t>
            </a:r>
            <a:endParaRPr lang="es-MX" dirty="0"/>
          </a:p>
        </p:txBody>
      </p:sp>
      <p:pic>
        <p:nvPicPr>
          <p:cNvPr id="46082" name="Picture 2" descr="http://librerialalibertad.files.wordpress.com/2008/11/cuadernos20frent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414340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tortillería</a:t>
            </a:r>
            <a:r>
              <a:rPr lang="es-ES" sz="4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está cerca, por eso, a veces mi mamá me dice, “Ve por las tortillas, Lucía”.</a:t>
            </a:r>
          </a:p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Me llevo un trapo para envolverlas y mientras me toca mi turno miro cómo funciona la máquina.</a:t>
            </a:r>
          </a:p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 “Dos kilos, por favor”.</a:t>
            </a:r>
          </a:p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 De regreso voy comiendo una tortilla bien calientita.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ECTOR 20\Mis documentos\Mis imágenes\nina la gallina\nina la gallina 0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s-ES" dirty="0" smtClean="0"/>
              <a:t>    </a:t>
            </a:r>
          </a:p>
          <a:p>
            <a:pPr>
              <a:buNone/>
            </a:pPr>
            <a:r>
              <a:rPr lang="es-E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Cuántas cosa grandes y pequeñas, livianas y pesadas hay en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tlapalería</a:t>
            </a:r>
            <a:r>
              <a:rPr lang="es-ES" sz="4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Desde un clavito hasta un bote. Mi papá encuentra allí desde utensilios de jardinería y plomería, hasta el material necesario para pintar la casa.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ECTOR 20\Mis documentos\Mis imágenes\nina la gallina\nina la gallina 041.jpg"/>
          <p:cNvPicPr>
            <a:picLocks noChangeAspect="1" noChangeArrowheads="1"/>
          </p:cNvPicPr>
          <p:nvPr/>
        </p:nvPicPr>
        <p:blipFill>
          <a:blip r:embed="rId2">
            <a:lum bright="-19000" contras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>
                <a:latin typeface="Arial" pitchFamily="34" charset="0"/>
                <a:cs typeface="Arial" pitchFamily="34" charset="0"/>
              </a:rPr>
              <a:t>  En la </a:t>
            </a:r>
            <a:r>
              <a:rPr lang="es-ES" sz="4400" b="1" i="1" dirty="0" smtClean="0">
                <a:latin typeface="Arial" pitchFamily="34" charset="0"/>
                <a:cs typeface="Arial" pitchFamily="34" charset="0"/>
              </a:rPr>
              <a:t>pollería</a:t>
            </a:r>
            <a:r>
              <a:rPr lang="es-ES" sz="4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de don Pepe hay pollo muy fresco. Si mi mamá no llega temprano ya no alcanza a comprar ni una sola pieza pues se acaba rápido.</a:t>
            </a:r>
          </a:p>
          <a:p>
            <a:pPr>
              <a:buNone/>
            </a:pPr>
            <a:r>
              <a:rPr lang="es-E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Mientras don Pepe corta con sus tijerotas el pollo, me siento en la banca que puso allí y platico con él.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ECTOR 20\Mis documentos\Mis imágenes\nina la gallina\nina la gallina 0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949</Words>
  <Application>Microsoft Office PowerPoint</Application>
  <PresentationFormat>Presentación en pantalla (4:3)</PresentationFormat>
  <Paragraphs>52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Juguemos a las tienditas…</vt:lpstr>
      <vt:lpstr>Sigamos jugando…</vt:lpstr>
      <vt:lpstr>Inventa otro problema que se resuelva con una resta</vt:lpstr>
      <vt:lpstr>Ahora, uno que se resuelva con una multiplicación</vt:lpstr>
      <vt:lpstr>Por último, inventa un problema que se resuelva con una división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Sec. 20</dc:creator>
  <cp:lastModifiedBy>Sec. 20</cp:lastModifiedBy>
  <cp:revision>18</cp:revision>
  <dcterms:created xsi:type="dcterms:W3CDTF">2011-09-01T16:42:23Z</dcterms:created>
  <dcterms:modified xsi:type="dcterms:W3CDTF">2011-09-14T14:29:26Z</dcterms:modified>
</cp:coreProperties>
</file>